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35" r:id="rId5"/>
  </p:sldIdLst>
  <p:sldSz cx="9144000" cy="6858000" type="screen4x3"/>
  <p:notesSz cx="701040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33FF"/>
    <a:srgbClr val="008000"/>
    <a:srgbClr val="8086FC"/>
    <a:srgbClr val="698DDD"/>
    <a:srgbClr val="9A57CD"/>
    <a:srgbClr val="C82F16"/>
    <a:srgbClr val="E5883B"/>
    <a:srgbClr val="E1771F"/>
    <a:srgbClr val="F29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3407" autoAdjust="0"/>
  </p:normalViewPr>
  <p:slideViewPr>
    <p:cSldViewPr>
      <p:cViewPr varScale="1">
        <p:scale>
          <a:sx n="73" d="100"/>
          <a:sy n="73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1484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1484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44C4B2-4BBF-4626-946F-009C3A009455}" type="datetimeFigureOut">
              <a:rPr lang="en-US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1" tIns="46145" rIns="92291" bIns="4614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381734"/>
            <a:ext cx="5607050" cy="4150204"/>
          </a:xfrm>
          <a:prstGeom prst="rect">
            <a:avLst/>
          </a:prstGeom>
        </p:spPr>
        <p:txBody>
          <a:bodyPr vert="horz" lIns="92291" tIns="46145" rIns="92291" bIns="4614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317"/>
            <a:ext cx="3038475" cy="461484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60317"/>
            <a:ext cx="3038475" cy="461484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85C141-BCE7-43B6-8B5E-F0DBA6E039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48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4A956-2C6B-43D6-A71A-D75749029612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F83F-453E-4703-A1AE-1B9590675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9E9AA-0C96-493E-92C6-3C593EF7E4F0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6329F-6865-4F99-BA70-6FBC22E8C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DE6EE-2522-43AD-8724-FA6D5A6299C9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E78F-37B4-4D15-A031-8AE0E686F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45E3E-4719-46CE-A95F-C2D59A1EEF1E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E89A0-80CC-4203-A818-C208F5F36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8B472-415C-42AE-8F56-2F0EEBF7713F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17850" y="6308725"/>
            <a:ext cx="2908300" cy="4699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CDC5-2903-4BD4-9023-F63960E44D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D9C3D-623B-4096-85A4-195EA210DA8A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9C7D5-5D38-43EB-8D74-45F31F8183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41545-BA76-414B-A428-00DABB047B3B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9DC5A-B96F-440E-89C8-71BE1118E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44AD-6CC1-437E-8AD2-992DCD3102C1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624F7-A0B1-4163-BD87-1DD891DF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225" y="274638"/>
            <a:ext cx="5946775" cy="8969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15925" y="1792288"/>
            <a:ext cx="8391525" cy="43370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C348F-9F27-48AB-A113-A1DDCCF50B70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BC7CF-C439-4ED9-A74B-8802DF7F98D9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73676-6F07-4912-BF4A-F3C4408CA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DFAC5-BCE5-4A58-B6A9-89F8689E848E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40F04-A7DD-4433-A819-B6C776429C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F237E-1D91-443D-ADB6-23A9CD010B2B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441C0-D7C0-4FA1-B0C1-B60C5AA6F3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E1FF0-B932-4F56-9C9A-F9B6712DEF91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76BD-5B1F-4750-A805-02940C3A61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62AC6-7418-4C73-826D-8500BB171D5C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7C8B5-1C52-41F3-84D0-44E659C1E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7485-9B1C-49E6-A79F-966B92AAB031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580B1-F778-494A-B891-D43806584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25991-80CF-4E2F-81D8-8CCE08134680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8EC75-DECD-41C4-A5F6-1FAAC1447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D16A321D-E630-43B4-BFF8-E3E6F02C08A5}" type="datetime1">
              <a:rPr lang="en-US" smtClean="0"/>
              <a:pPr>
                <a:defRPr/>
              </a:pPr>
              <a:t>02/May/19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696325C1-F7E0-4840-AB19-58ED051B96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Text Box 27"/>
          <p:cNvSpPr txBox="1">
            <a:spLocks noChangeArrowheads="1"/>
          </p:cNvSpPr>
          <p:nvPr userDrawn="1"/>
        </p:nvSpPr>
        <p:spPr bwMode="auto">
          <a:xfrm>
            <a:off x="4000500" y="-14288"/>
            <a:ext cx="1122363" cy="24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/>
              <a:t>UNCLASSIFIED</a:t>
            </a:r>
          </a:p>
        </p:txBody>
      </p:sp>
      <p:sp>
        <p:nvSpPr>
          <p:cNvPr id="1034" name="Text Box 28"/>
          <p:cNvSpPr txBox="1">
            <a:spLocks noChangeArrowheads="1"/>
          </p:cNvSpPr>
          <p:nvPr userDrawn="1"/>
        </p:nvSpPr>
        <p:spPr bwMode="auto">
          <a:xfrm>
            <a:off x="4010025" y="6619875"/>
            <a:ext cx="11223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/>
              <a:t>UNCLASSIFIED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4" r:id="rId13"/>
    <p:sldLayoutId id="2147484051" r:id="rId14"/>
    <p:sldLayoutId id="2147484052" r:id="rId15"/>
    <p:sldLayoutId id="2147484053" r:id="rId16"/>
    <p:sldLayoutId id="2147484055" r:id="rId17"/>
    <p:sldLayoutId id="2147484056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77" y="662"/>
            <a:ext cx="850045" cy="10079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120" y="19967"/>
            <a:ext cx="965112" cy="969348"/>
          </a:xfrm>
          <a:prstGeom prst="rect">
            <a:avLst/>
          </a:prstGeom>
        </p:spPr>
      </p:pic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0" y="758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  <a:cs typeface="Arial" pitchFamily="34" charset="0"/>
              </a:rPr>
              <a:t>Biography</a:t>
            </a:r>
          </a:p>
        </p:txBody>
      </p:sp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4880" y="683657"/>
            <a:ext cx="1516194" cy="463550"/>
          </a:xfrm>
          <a:prstGeom prst="rect">
            <a:avLst/>
          </a:prstGeom>
          <a:noFill/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33847" y="1136222"/>
            <a:ext cx="8762999" cy="114671"/>
            <a:chOff x="12" y="12"/>
            <a:chExt cx="9986" cy="2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2" y="12"/>
              <a:ext cx="9986" cy="2"/>
              <a:chOff x="12" y="12"/>
              <a:chExt cx="9986" cy="2"/>
            </a:xfrm>
          </p:grpSpPr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12" y="12"/>
                <a:ext cx="9986" cy="2"/>
              </a:xfrm>
              <a:custGeom>
                <a:avLst/>
                <a:gdLst>
                  <a:gd name="T0" fmla="+- 0 12 12"/>
                  <a:gd name="T1" fmla="*/ T0 w 9986"/>
                  <a:gd name="T2" fmla="+- 0 9998 12"/>
                  <a:gd name="T3" fmla="*/ T2 w 9986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9986">
                    <a:moveTo>
                      <a:pt x="0" y="0"/>
                    </a:moveTo>
                    <a:lnTo>
                      <a:pt x="9986" y="0"/>
                    </a:lnTo>
                  </a:path>
                </a:pathLst>
              </a:custGeom>
              <a:noFill/>
              <a:ln w="15869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>
            <a:off x="0" y="1136222"/>
            <a:ext cx="7146236" cy="4701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310" marR="0">
              <a:lnSpc>
                <a:spcPct val="107000"/>
              </a:lnSpc>
              <a:spcBef>
                <a:spcPts val="345"/>
              </a:spcBef>
              <a:spcAft>
                <a:spcPts val="800"/>
              </a:spcAft>
              <a:tabLst>
                <a:tab pos="2962275" algn="l"/>
              </a:tabLst>
            </a:pPr>
            <a:r>
              <a:rPr lang="en-US" sz="1200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MAJOR </a:t>
            </a:r>
            <a:r>
              <a:rPr lang="en-US" sz="1200" b="1" spc="-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SNUFFY SMITH – </a:t>
            </a:r>
            <a:r>
              <a:rPr lang="en-US" sz="1200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 ARMY, </a:t>
            </a:r>
            <a:r>
              <a:rPr lang="en-US" sz="1200" b="1" spc="-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25A</a:t>
            </a:r>
            <a:r>
              <a:rPr lang="en-US" sz="1200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sz="1000" dirty="0" err="1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Snuffy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Smith was born in Fairfax, Virginia.  He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received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Bachelor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Arts Degree in Business Administration from Furman University, Greenville,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South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Carolina, in May 2003. 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received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commission as a Second Lieutenant of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Artillery from the Reserve Officers Training Corps and was assigned to Fort Sill,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 June 2003.  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CIVILIAN EDUCATION</a:t>
            </a:r>
            <a:endParaRPr lang="en-US" sz="1000" b="1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Bachelor of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Arts, Criminal Justice, Eastern Washington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University,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2001</a:t>
            </a:r>
            <a:endParaRPr lang="en-US" sz="1000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 of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Administration, 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Resources, Trident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University,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endParaRPr lang="en-US" sz="1000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PROFESSIONAL MILITARY EDUCATION</a:t>
            </a:r>
            <a:endParaRPr lang="en-US" sz="1000" b="1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 Defense Officer Basic Course, 2002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Adjutant General Captain Career Course, 2007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Army Command and General Staff College, 2013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Joint and Combined Warfighter School, 2019</a:t>
            </a:r>
            <a:endParaRPr lang="en-US" sz="1000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ASSIGNMENTS (Current and 4 Previous)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April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 – Current, Director,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J4,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White House Communications Agency, Joint Base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Anacostia-</a:t>
            </a:r>
            <a:r>
              <a:rPr lang="en-US" sz="1000" dirty="0" err="1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Bolling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DC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July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2014 – April 2016, Brigade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XO,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BCT, 101st DIV (ABN), Fort Campbell, KY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January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2010 –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July 2014,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Chief of Training, United States Military Academy, West Point, NY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May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2009 – January 2010, Student,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 Artillery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Captain’s Career Course,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 Sill, OK</a:t>
            </a:r>
            <a:endParaRPr lang="en-US" sz="1000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October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2008 – May 2009, </a:t>
            </a: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Company Commander,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 Troops Battalion, 3D Sustainment Brigade, Fort Stewart, GA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 AWARDS AND HONORS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Bronze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 Medal with one oak leaf cluster 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Meritorious Service Medal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Army Commendation Medal with two oak leaf clusters </a:t>
            </a:r>
            <a:endParaRPr lang="en-US" sz="1000" dirty="0" smtClean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Military </a:t>
            </a:r>
            <a:r>
              <a:rPr lang="en-US" sz="1000" dirty="0">
                <a:solidFill>
                  <a:srgbClr val="0C0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Outstanding Volunteer Service medal</a:t>
            </a: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310" marR="647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0C0C0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15092" y="3387242"/>
            <a:ext cx="202890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FAMILY: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Spouse –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Susan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Daughter –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Lisa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 years old)	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–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 years old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4062" y="1240362"/>
            <a:ext cx="1727583" cy="215741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754900" y="662286"/>
            <a:ext cx="2086579" cy="7848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Hometown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Commissioning </a:t>
            </a:r>
            <a:r>
              <a:rPr lang="en-US" sz="900" dirty="0" smtClean="0">
                <a:solidFill>
                  <a:schemeClr val="bg1"/>
                </a:solidFill>
              </a:rPr>
              <a:t>Source / Enlistment Point </a:t>
            </a:r>
            <a:r>
              <a:rPr lang="en-US" sz="900" smtClean="0">
                <a:solidFill>
                  <a:schemeClr val="bg1"/>
                </a:solidFill>
              </a:rPr>
              <a:t>and Initial </a:t>
            </a:r>
            <a:r>
              <a:rPr lang="en-US" sz="900" dirty="0" smtClean="0">
                <a:solidFill>
                  <a:schemeClr val="bg1"/>
                </a:solidFill>
              </a:rPr>
              <a:t>training site</a:t>
            </a:r>
            <a:endParaRPr lang="en-US" sz="9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Career Field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4515347" y="1155520"/>
            <a:ext cx="1239553" cy="24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7252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9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02814A7705CF42AC092B8B3526391A" ma:contentTypeVersion="1" ma:contentTypeDescription="Create a new document." ma:contentTypeScope="" ma:versionID="d1221393363c872983b516c8c799e07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4AE78E-27B7-4276-851F-626885678D95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E80FE1B-CE0D-473B-B739-A613ADF0D965}"/>
</file>

<file path=customXml/itemProps3.xml><?xml version="1.0" encoding="utf-8"?>
<ds:datastoreItem xmlns:ds="http://schemas.openxmlformats.org/officeDocument/2006/customXml" ds:itemID="{3CACD53D-770B-4F6B-AB2F-73337368B0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25058</TotalTime>
  <Words>34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White House Communications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mcpiasecki;kjcardinale</dc:creator>
  <cp:lastModifiedBy>Bentz, Kevin R LTC USSOCOM SOCPAC SOJ1</cp:lastModifiedBy>
  <cp:revision>609</cp:revision>
  <cp:lastPrinted>2017-10-17T22:46:07Z</cp:lastPrinted>
  <dcterms:created xsi:type="dcterms:W3CDTF">2009-10-14T15:56:03Z</dcterms:created>
  <dcterms:modified xsi:type="dcterms:W3CDTF">2019-05-03T03:48:17Z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0x0101001802814A7705CF42AC092B8B3526391A</vt:lpwstr>
  </property>
</Properties>
</file>